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theme/theme4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5.xml" ContentType="application/vnd.openxmlformats-officedocument.theme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7" r:id="rId1"/>
    <p:sldMasterId id="2147483733" r:id="rId2"/>
    <p:sldMasterId id="2147483715" r:id="rId3"/>
    <p:sldMasterId id="2147483728" r:id="rId4"/>
    <p:sldMasterId id="2147483737" r:id="rId5"/>
    <p:sldMasterId id="2147483740" r:id="rId6"/>
  </p:sldMasterIdLst>
  <p:notesMasterIdLst>
    <p:notesMasterId r:id="rId21"/>
  </p:notesMasterIdLst>
  <p:sldIdLst>
    <p:sldId id="256" r:id="rId7"/>
    <p:sldId id="266" r:id="rId8"/>
    <p:sldId id="279" r:id="rId9"/>
    <p:sldId id="280" r:id="rId10"/>
    <p:sldId id="281" r:id="rId11"/>
    <p:sldId id="282" r:id="rId12"/>
    <p:sldId id="283" r:id="rId13"/>
    <p:sldId id="273" r:id="rId14"/>
    <p:sldId id="274" r:id="rId15"/>
    <p:sldId id="265" r:id="rId16"/>
    <p:sldId id="275" r:id="rId17"/>
    <p:sldId id="270" r:id="rId18"/>
    <p:sldId id="276" r:id="rId19"/>
    <p:sldId id="258" r:id="rId2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5DDCAB57-1242-8C47-89D5-9DFE4C220C73}">
          <p14:sldIdLst>
            <p14:sldId id="256"/>
            <p14:sldId id="266"/>
            <p14:sldId id="279"/>
            <p14:sldId id="280"/>
            <p14:sldId id="281"/>
            <p14:sldId id="282"/>
            <p14:sldId id="283"/>
            <p14:sldId id="273"/>
            <p14:sldId id="274"/>
            <p14:sldId id="265"/>
            <p14:sldId id="275"/>
            <p14:sldId id="270"/>
            <p14:sldId id="276"/>
            <p14:sldId id="258"/>
          </p14:sldIdLst>
        </p14:section>
      </p14:sectionLst>
    </p:ext>
    <p:ext uri="{EFAFB233-063F-42B5-8137-9DF3F51BA10A}">
      <p15:sldGuideLst xmlns:p15="http://schemas.microsoft.com/office/powerpoint/2012/main">
        <p15:guide id="1" pos="567" userDrawn="1">
          <p15:clr>
            <a:srgbClr val="A4A3A4"/>
          </p15:clr>
        </p15:guide>
        <p15:guide id="2" pos="3061" userDrawn="1">
          <p15:clr>
            <a:srgbClr val="A4A3A4"/>
          </p15:clr>
        </p15:guide>
        <p15:guide id="3" orient="horz" pos="2682" userDrawn="1">
          <p15:clr>
            <a:srgbClr val="A4A3A4"/>
          </p15:clr>
        </p15:guide>
        <p15:guide id="4" orient="horz" pos="145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301"/>
    <a:srgbClr val="174489"/>
    <a:srgbClr val="0070C0"/>
    <a:srgbClr val="E9822C"/>
    <a:srgbClr val="3840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715"/>
    <p:restoredTop sz="92511"/>
  </p:normalViewPr>
  <p:slideViewPr>
    <p:cSldViewPr snapToGrid="0" snapToObjects="1">
      <p:cViewPr varScale="1">
        <p:scale>
          <a:sx n="106" d="100"/>
          <a:sy n="106" d="100"/>
        </p:scale>
        <p:origin x="2220" y="102"/>
      </p:cViewPr>
      <p:guideLst>
        <p:guide pos="567"/>
        <p:guide pos="3061"/>
        <p:guide orient="horz" pos="2682"/>
        <p:guide orient="horz" pos="145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C9DEA1-8653-4771-9751-EE015E7D3150}" type="datetimeFigureOut">
              <a:rPr lang="pt-BR" smtClean="0"/>
              <a:t>24/06/2019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6F2E56-546C-443A-8F37-FE82E76CF7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8001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Há 30 anos, fazer ciência no Brasil não era algo fácil.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F2E56-546C-443A-8F37-FE82E76CF737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295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Diversas pesquisas eram desenvolvidas no país e no mundo, mas havia a dificuldade de trocar dados com pesquisadores de outros estados e continentes.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F2E56-546C-443A-8F37-FE82E76CF737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89303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 contatos poderiam demorar semanas, meses... E muita pesquisa ficava parada ou demorava a evoluir por conta disso.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internet já estava sendo implementada em alguns países do mundo e havia chegado a hora do Brasil.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F2E56-546C-443A-8F37-FE82E76CF737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71315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Um grupo de pesquisadores de diferentes estados brasileiros já estavam se relacionando para fazer isso acontecer. Dentro desse contexto, em 1989, surgiu a RNP, que na época era um projeto do então MCTI, que nasceu na universidade e tinha o objetivo de construir uma infraestrutura nacional de internet de âmbito acadêmico. 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F2E56-546C-443A-8F37-FE82E76CF737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44879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Desde então, a RNP iniciou a busca incessante por parceiros, organizou e promoveu redes colaborativas para conseguir atuar fazendo a diferença...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F2E56-546C-443A-8F37-FE82E76CF737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68456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 ao longo desses 30 anos, temos beneficiado diversas áreas do conhecimento...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F2E56-546C-443A-8F37-FE82E76CF737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90753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</a:t>
            </a:r>
            <a:r>
              <a:rPr lang="pt-BR" baseline="0" dirty="0"/>
              <a:t> ensino, com serviços de Videoconferência e </a:t>
            </a:r>
            <a:r>
              <a:rPr lang="pt-BR" baseline="0" dirty="0" err="1"/>
              <a:t>Videoaula@RNP</a:t>
            </a:r>
            <a:r>
              <a:rPr lang="pt-BR" baseline="0" dirty="0"/>
              <a:t>, por exemplo, que encurtam a distância entre professores e alunos.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F2E56-546C-443A-8F37-FE82E76CF737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43012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 pesquisa,</a:t>
            </a:r>
            <a:r>
              <a:rPr lang="pt-BR" baseline="0" dirty="0"/>
              <a:t> com a participação ativa em diversos projetos, entre eles o do telescópio LSST e o computador Santos Dumont.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F2E56-546C-443A-8F37-FE82E76CF737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29335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</a:t>
            </a:r>
            <a:r>
              <a:rPr lang="pt-BR" baseline="0" dirty="0"/>
              <a:t> saúde, com Rede Universitária de Telemedicina, a Rute, que completou 12 anos de atuação e conta com 136 unidades e mais de 50 Grupos especiais de interesse.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F2E56-546C-443A-8F37-FE82E76CF737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17007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 a cultura,</a:t>
            </a:r>
            <a:r>
              <a:rPr lang="pt-BR" baseline="0" dirty="0"/>
              <a:t> com o projeto Cinemas em Rede, que realiza a exibição de filmes gratuitos, simultaneamente, em diversas universidades do país e com o apoio de infraestrutura a museus, como por exemplo o MAST, Museu de Astronomia.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F2E56-546C-443A-8F37-FE82E76CF737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59684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/>
              <a:t>Hoje, após 30 anos de história, a RNP se configura como uma plataforma digital para educação, pesquisa e inovação no Brasil, que beneficia milhões de alunos, professores e pesquisadores,</a:t>
            </a:r>
            <a:r>
              <a:rPr lang="pt-BR" sz="1200" baseline="0" dirty="0"/>
              <a:t> mas não fizemos nada sozinhos!</a:t>
            </a:r>
            <a:endParaRPr lang="pt-BR" sz="1200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F2E56-546C-443A-8F37-FE82E76CF737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75561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dirty="0"/>
              <a:t>Nossa infraestrutura de rede só virou realidade graças à cooperação e colaboração dos parceiros e fornecedores com os quais trabalhamos durante esses</a:t>
            </a:r>
            <a:r>
              <a:rPr lang="pt-BR" sz="1200" baseline="0" dirty="0"/>
              <a:t> 30 anos</a:t>
            </a:r>
            <a:r>
              <a:rPr lang="pt-BR" sz="1200" dirty="0"/>
              <a:t>!</a:t>
            </a:r>
            <a:endParaRPr lang="pt-BR" sz="1200" b="1" dirty="0"/>
          </a:p>
          <a:p>
            <a:r>
              <a:rPr lang="pt-BR" sz="1200" b="0" dirty="0"/>
              <a:t>Vejam a evolução da rede Ipê que vocês ajudaram a consolidar!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F2E56-546C-443A-8F37-FE82E76CF737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0288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- ABERTU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80E021F-67E2-FB42-997F-4B0D471A772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56772" y="2679650"/>
            <a:ext cx="7073900" cy="487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00" b="1" i="0" baseline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</a:defRPr>
            </a:lvl1pPr>
          </a:lstStyle>
          <a:p>
            <a:r>
              <a:rPr lang="pt-BR" dirty="0"/>
              <a:t>Título da palestra em até 3 linhas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1D92ED7-5718-1141-AB9C-ADC8D1DA76E5}"/>
              </a:ext>
            </a:extLst>
          </p:cNvPr>
          <p:cNvSpPr txBox="1"/>
          <p:nvPr userDrawn="1"/>
        </p:nvSpPr>
        <p:spPr>
          <a:xfrm>
            <a:off x="-565265" y="71489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p:sp>
        <p:nvSpPr>
          <p:cNvPr id="15" name="Espaço Reservado para Conteúdo 14">
            <a:extLst>
              <a:ext uri="{FF2B5EF4-FFF2-40B4-BE49-F238E27FC236}">
                <a16:creationId xmlns:a16="http://schemas.microsoft.com/office/drawing/2014/main" id="{3690A3A9-124E-534B-A1E8-736C4D31BC81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56772" y="4373014"/>
            <a:ext cx="7073900" cy="3486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 i="0" baseline="0">
                <a:solidFill>
                  <a:schemeClr val="bg1"/>
                </a:solidFill>
              </a:defRPr>
            </a:lvl1pPr>
          </a:lstStyle>
          <a:p>
            <a:r>
              <a:rPr lang="pt-BR" dirty="0"/>
              <a:t>Nome do(a) palestrante:</a:t>
            </a:r>
          </a:p>
        </p:txBody>
      </p:sp>
      <p:sp>
        <p:nvSpPr>
          <p:cNvPr id="17" name="Espaço Reservado para Conteúdo 16">
            <a:extLst>
              <a:ext uri="{FF2B5EF4-FFF2-40B4-BE49-F238E27FC236}">
                <a16:creationId xmlns:a16="http://schemas.microsoft.com/office/drawing/2014/main" id="{AC65E889-CA38-2544-A64D-54B2016ADE3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57225" y="5229225"/>
            <a:ext cx="7073900" cy="3403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 i="0" baseline="0">
                <a:solidFill>
                  <a:schemeClr val="bg1"/>
                </a:solidFill>
              </a:defRPr>
            </a:lvl1pPr>
          </a:lstStyle>
          <a:p>
            <a:r>
              <a:rPr lang="pt-BR" dirty="0"/>
              <a:t>Área:</a:t>
            </a:r>
          </a:p>
        </p:txBody>
      </p:sp>
    </p:spTree>
    <p:extLst>
      <p:ext uri="{BB962C8B-B14F-4D97-AF65-F5344CB8AC3E}">
        <p14:creationId xmlns:p14="http://schemas.microsoft.com/office/powerpoint/2010/main" val="836734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OLO -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75ACF7DF-F6AB-0249-A2C0-88A65B87701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995488" y="398491"/>
            <a:ext cx="5810250" cy="341341"/>
          </a:xfrm>
        </p:spPr>
        <p:txBody>
          <a:bodyPr>
            <a:noAutofit/>
          </a:bodyPr>
          <a:lstStyle>
            <a:lvl1pPr marL="0" indent="0">
              <a:buNone/>
              <a:defRPr sz="2200" b="1" i="0" baseline="0">
                <a:solidFill>
                  <a:schemeClr val="bg1"/>
                </a:solidFill>
              </a:defRPr>
            </a:lvl1pPr>
          </a:lstStyle>
          <a:p>
            <a:r>
              <a:rPr lang="pt-BR" dirty="0"/>
              <a:t>Editar título da palestra em até 2 linhas</a:t>
            </a:r>
          </a:p>
        </p:txBody>
      </p:sp>
      <p:sp>
        <p:nvSpPr>
          <p:cNvPr id="10" name="Espaço Reservado para Conteúdo 9">
            <a:extLst>
              <a:ext uri="{FF2B5EF4-FFF2-40B4-BE49-F238E27FC236}">
                <a16:creationId xmlns:a16="http://schemas.microsoft.com/office/drawing/2014/main" id="{08284F07-0B0E-564A-AF0C-63ED02BF34D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24196" y="1520825"/>
            <a:ext cx="8412479" cy="341226"/>
          </a:xfrm>
        </p:spPr>
        <p:txBody>
          <a:bodyPr>
            <a:normAutofit/>
          </a:bodyPr>
          <a:lstStyle>
            <a:lvl1pPr marL="0" indent="0">
              <a:buNone/>
              <a:defRPr sz="1800" b="1" i="0" baseline="0"/>
            </a:lvl1pPr>
          </a:lstStyle>
          <a:p>
            <a:r>
              <a:rPr lang="pt-BR" dirty="0"/>
              <a:t>Editar título + imagem</a:t>
            </a:r>
          </a:p>
        </p:txBody>
      </p:sp>
    </p:spTree>
    <p:extLst>
      <p:ext uri="{BB962C8B-B14F-4D97-AF65-F5344CB8AC3E}">
        <p14:creationId xmlns:p14="http://schemas.microsoft.com/office/powerpoint/2010/main" val="1264468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OLO - 1 COLU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75ACF7DF-F6AB-0249-A2C0-88A65B87701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995488" y="398491"/>
            <a:ext cx="5810250" cy="341341"/>
          </a:xfrm>
        </p:spPr>
        <p:txBody>
          <a:bodyPr>
            <a:noAutofit/>
          </a:bodyPr>
          <a:lstStyle>
            <a:lvl1pPr marL="0" indent="0">
              <a:buNone/>
              <a:defRPr sz="2200" b="1" i="0" baseline="0">
                <a:solidFill>
                  <a:schemeClr val="bg1"/>
                </a:solidFill>
              </a:defRPr>
            </a:lvl1pPr>
          </a:lstStyle>
          <a:p>
            <a:r>
              <a:rPr lang="pt-BR" dirty="0"/>
              <a:t>Editar título da palestra em até 2 linhas</a:t>
            </a:r>
          </a:p>
        </p:txBody>
      </p:sp>
      <p:sp>
        <p:nvSpPr>
          <p:cNvPr id="10" name="Espaço Reservado para Conteúdo 9">
            <a:extLst>
              <a:ext uri="{FF2B5EF4-FFF2-40B4-BE49-F238E27FC236}">
                <a16:creationId xmlns:a16="http://schemas.microsoft.com/office/drawing/2014/main" id="{08284F07-0B0E-564A-AF0C-63ED02BF34D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24196" y="1520825"/>
            <a:ext cx="8412479" cy="341226"/>
          </a:xfrm>
        </p:spPr>
        <p:txBody>
          <a:bodyPr>
            <a:normAutofit/>
          </a:bodyPr>
          <a:lstStyle>
            <a:lvl1pPr marL="0" indent="0">
              <a:buNone/>
              <a:defRPr sz="1800" b="1" i="0" baseline="0"/>
            </a:lvl1pPr>
          </a:lstStyle>
          <a:p>
            <a:r>
              <a:rPr lang="pt-BR" dirty="0"/>
              <a:t>Editar título do texto</a:t>
            </a:r>
          </a:p>
        </p:txBody>
      </p:sp>
      <p:sp>
        <p:nvSpPr>
          <p:cNvPr id="12" name="Espaço Reservado para Conteúdo 11">
            <a:extLst>
              <a:ext uri="{FF2B5EF4-FFF2-40B4-BE49-F238E27FC236}">
                <a16:creationId xmlns:a16="http://schemas.microsoft.com/office/drawing/2014/main" id="{8C96EDCB-A0B3-1842-BD70-54EB1FAD3B5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23850" y="2178050"/>
            <a:ext cx="8412163" cy="341632"/>
          </a:xfrm>
        </p:spPr>
        <p:txBody>
          <a:bodyPr>
            <a:spAutoFit/>
          </a:bodyPr>
          <a:lstStyle>
            <a:lvl1pPr marL="0" indent="0" algn="just">
              <a:spcBef>
                <a:spcPts val="0"/>
              </a:spcBef>
              <a:spcAft>
                <a:spcPts val="700"/>
              </a:spcAft>
              <a:buNone/>
              <a:defRPr sz="1800" baseline="0"/>
            </a:lvl1pPr>
          </a:lstStyle>
          <a:p>
            <a:r>
              <a:rPr lang="pt-BR" dirty="0"/>
              <a:t>Texto corrido em 1 COLUNA</a:t>
            </a:r>
          </a:p>
        </p:txBody>
      </p:sp>
    </p:spTree>
    <p:extLst>
      <p:ext uri="{BB962C8B-B14F-4D97-AF65-F5344CB8AC3E}">
        <p14:creationId xmlns:p14="http://schemas.microsoft.com/office/powerpoint/2010/main" val="4137108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OLO - 2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75ACF7DF-F6AB-0249-A2C0-88A65B87701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995488" y="398491"/>
            <a:ext cx="5810250" cy="341341"/>
          </a:xfrm>
        </p:spPr>
        <p:txBody>
          <a:bodyPr>
            <a:noAutofit/>
          </a:bodyPr>
          <a:lstStyle>
            <a:lvl1pPr marL="0" indent="0">
              <a:buNone/>
              <a:defRPr sz="2200" b="1" i="0" baseline="0">
                <a:solidFill>
                  <a:schemeClr val="bg1"/>
                </a:solidFill>
              </a:defRPr>
            </a:lvl1pPr>
          </a:lstStyle>
          <a:p>
            <a:r>
              <a:rPr lang="pt-BR" dirty="0"/>
              <a:t>Editar título da palestra em até 2 linhas</a:t>
            </a:r>
          </a:p>
        </p:txBody>
      </p:sp>
      <p:sp>
        <p:nvSpPr>
          <p:cNvPr id="10" name="Espaço Reservado para Conteúdo 9">
            <a:extLst>
              <a:ext uri="{FF2B5EF4-FFF2-40B4-BE49-F238E27FC236}">
                <a16:creationId xmlns:a16="http://schemas.microsoft.com/office/drawing/2014/main" id="{08284F07-0B0E-564A-AF0C-63ED02BF34D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24196" y="1520825"/>
            <a:ext cx="8412479" cy="341226"/>
          </a:xfrm>
        </p:spPr>
        <p:txBody>
          <a:bodyPr>
            <a:normAutofit/>
          </a:bodyPr>
          <a:lstStyle>
            <a:lvl1pPr marL="0" indent="0">
              <a:buNone/>
              <a:defRPr sz="1800" b="1" i="0" baseline="0"/>
            </a:lvl1pPr>
          </a:lstStyle>
          <a:p>
            <a:r>
              <a:rPr lang="pt-BR" dirty="0"/>
              <a:t>Editar título do texto</a:t>
            </a:r>
          </a:p>
        </p:txBody>
      </p:sp>
      <p:sp>
        <p:nvSpPr>
          <p:cNvPr id="12" name="Espaço Reservado para Conteúdo 11">
            <a:extLst>
              <a:ext uri="{FF2B5EF4-FFF2-40B4-BE49-F238E27FC236}">
                <a16:creationId xmlns:a16="http://schemas.microsoft.com/office/drawing/2014/main" id="{8C96EDCB-A0B3-1842-BD70-54EB1FAD3B5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23850" y="2178050"/>
            <a:ext cx="8412163" cy="431400"/>
          </a:xfrm>
        </p:spPr>
        <p:txBody>
          <a:bodyPr numCol="2" spcCol="396000">
            <a:spAutoFit/>
          </a:bodyPr>
          <a:lstStyle>
            <a:lvl1pPr marL="0" indent="0" algn="just">
              <a:spcBef>
                <a:spcPts val="0"/>
              </a:spcBef>
              <a:spcAft>
                <a:spcPts val="700"/>
              </a:spcAft>
              <a:buNone/>
              <a:defRPr sz="1800" baseline="0"/>
            </a:lvl1pPr>
          </a:lstStyle>
          <a:p>
            <a:r>
              <a:rPr lang="pt-BR" dirty="0"/>
              <a:t>Texto corrido em 2 COLUNAS</a:t>
            </a:r>
          </a:p>
        </p:txBody>
      </p:sp>
    </p:spTree>
    <p:extLst>
      <p:ext uri="{BB962C8B-B14F-4D97-AF65-F5344CB8AC3E}">
        <p14:creationId xmlns:p14="http://schemas.microsoft.com/office/powerpoint/2010/main" val="1351944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LHA_DIVISÓR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796464D-A010-1345-9F23-5E5AF44AD89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172094" y="2842289"/>
            <a:ext cx="7281950" cy="540991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000" b="1" i="0" baseline="0">
                <a:solidFill>
                  <a:srgbClr val="174489"/>
                </a:solidFill>
              </a:defRPr>
            </a:lvl1pPr>
          </a:lstStyle>
          <a:p>
            <a:r>
              <a:rPr lang="pt-BR" dirty="0"/>
              <a:t>Título da folha divisória</a:t>
            </a:r>
          </a:p>
        </p:txBody>
      </p:sp>
    </p:spTree>
    <p:extLst>
      <p:ext uri="{BB962C8B-B14F-4D97-AF65-F5344CB8AC3E}">
        <p14:creationId xmlns:p14="http://schemas.microsoft.com/office/powerpoint/2010/main" val="1837119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CHAM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2794AA4-9FDA-734D-B0FD-53805D6660EA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56978" y="2510963"/>
            <a:ext cx="6657975" cy="41088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2300" b="1" i="0" baseline="0">
                <a:solidFill>
                  <a:srgbClr val="FFC000"/>
                </a:solidFill>
              </a:defRPr>
            </a:lvl1pPr>
          </a:lstStyle>
          <a:p>
            <a:r>
              <a:rPr lang="pt-BR" dirty="0"/>
              <a:t>Obrigado(a)!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C772D4A2-DA34-D841-B933-19A683585F0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57238" y="3300413"/>
            <a:ext cx="6657975" cy="3693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2000" b="1" i="0" baseline="0">
                <a:solidFill>
                  <a:schemeClr val="bg1"/>
                </a:solidFill>
              </a:defRPr>
            </a:lvl1pPr>
          </a:lstStyle>
          <a:p>
            <a:r>
              <a:rPr lang="pt-BR" dirty="0"/>
              <a:t>Nome do palestrante: </a:t>
            </a:r>
          </a:p>
        </p:txBody>
      </p:sp>
      <p:sp>
        <p:nvSpPr>
          <p:cNvPr id="10" name="Espaço Reservado para Conteúdo 9">
            <a:extLst>
              <a:ext uri="{FF2B5EF4-FFF2-40B4-BE49-F238E27FC236}">
                <a16:creationId xmlns:a16="http://schemas.microsoft.com/office/drawing/2014/main" id="{6B1A6908-B7C9-1742-8B38-707BCCD9775F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756978" y="4048313"/>
            <a:ext cx="6657975" cy="3693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2000" b="1" i="0" baseline="0">
                <a:solidFill>
                  <a:schemeClr val="bg1"/>
                </a:solidFill>
              </a:defRPr>
            </a:lvl1pPr>
          </a:lstStyle>
          <a:p>
            <a:r>
              <a:rPr lang="pt-BR" dirty="0"/>
              <a:t>Contato: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036493E-1A4B-E448-9C22-BFC4365CD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1681125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1"/>
          <p:cNvSpPr>
            <a:spLocks noGrp="1"/>
          </p:cNvSpPr>
          <p:nvPr>
            <p:ph sz="quarter" idx="10"/>
          </p:nvPr>
        </p:nvSpPr>
        <p:spPr>
          <a:xfrm>
            <a:off x="457200" y="3200401"/>
            <a:ext cx="2979254" cy="190204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100" b="1" baseline="0">
                <a:solidFill>
                  <a:srgbClr val="174193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342900" indent="0">
              <a:buFontTx/>
              <a:buNone/>
              <a:defRPr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685800" indent="0">
              <a:buFontTx/>
              <a:buNone/>
              <a:defRPr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028700" indent="0">
              <a:buFontTx/>
              <a:buNone/>
              <a:defRPr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371600" indent="0">
              <a:buFontTx/>
              <a:buNone/>
              <a:defRPr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1396196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Título 6"/>
          <p:cNvSpPr>
            <a:spLocks noGrp="1"/>
          </p:cNvSpPr>
          <p:nvPr>
            <p:ph type="title"/>
          </p:nvPr>
        </p:nvSpPr>
        <p:spPr>
          <a:xfrm>
            <a:off x="457200" y="3136901"/>
            <a:ext cx="3940865" cy="87850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>
              <a:defRPr sz="1800">
                <a:solidFill>
                  <a:srgbClr val="174193"/>
                </a:solidFill>
              </a:defRPr>
            </a:lvl1pPr>
          </a:lstStyle>
          <a:p>
            <a:r>
              <a:rPr lang="pt-BR" dirty="0"/>
              <a:t>Clique para editar estilo do título mestre</a:t>
            </a:r>
          </a:p>
        </p:txBody>
      </p:sp>
      <p:sp>
        <p:nvSpPr>
          <p:cNvPr id="12" name="Espaço Reservado para Conteúdo 11"/>
          <p:cNvSpPr>
            <a:spLocks noGrp="1"/>
          </p:cNvSpPr>
          <p:nvPr>
            <p:ph sz="quarter" idx="10"/>
          </p:nvPr>
        </p:nvSpPr>
        <p:spPr>
          <a:xfrm>
            <a:off x="457200" y="4094922"/>
            <a:ext cx="2919620" cy="944218"/>
          </a:xfrm>
          <a:prstGeom prst="rect">
            <a:avLst/>
          </a:prstGeom>
        </p:spPr>
        <p:txBody>
          <a:bodyPr anchor="t"/>
          <a:lstStyle>
            <a:lvl1pPr marL="0" indent="0">
              <a:buFontTx/>
              <a:buNone/>
              <a:defRPr sz="1350" baseline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342900" indent="0">
              <a:buFontTx/>
              <a:buNone/>
              <a:defRPr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685800" indent="0">
              <a:buFontTx/>
              <a:buNone/>
              <a:defRPr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028700" indent="0">
              <a:buFontTx/>
              <a:buNone/>
              <a:defRPr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371600" indent="0">
              <a:buFontTx/>
              <a:buNone/>
              <a:defRPr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1250853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erram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3343141" y="3791728"/>
            <a:ext cx="2917446" cy="69310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1350" b="1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r>
              <a:rPr lang="pt-BR" dirty="0"/>
              <a:t>Clique para editar estilo do título mestre</a:t>
            </a:r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0"/>
          </p:nvPr>
        </p:nvSpPr>
        <p:spPr>
          <a:xfrm>
            <a:off x="3343141" y="4560692"/>
            <a:ext cx="2917445" cy="4645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5" name="Espaço Reservado para Conteúdo 7"/>
          <p:cNvSpPr>
            <a:spLocks noGrp="1"/>
          </p:cNvSpPr>
          <p:nvPr>
            <p:ph sz="quarter" idx="11"/>
          </p:nvPr>
        </p:nvSpPr>
        <p:spPr>
          <a:xfrm>
            <a:off x="3343141" y="5101057"/>
            <a:ext cx="2917445" cy="4645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69822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4CC2EA80-F84A-5F49-8C7C-5D13438A58F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22758" y="663949"/>
            <a:ext cx="1685626" cy="814180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868E1B1C-1543-3049-80F8-818693A9E323}"/>
              </a:ext>
            </a:extLst>
          </p:cNvPr>
          <p:cNvSpPr txBox="1"/>
          <p:nvPr userDrawn="1"/>
        </p:nvSpPr>
        <p:spPr>
          <a:xfrm>
            <a:off x="1881176" y="3279913"/>
            <a:ext cx="5983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</a:rPr>
              <a:t>Nome da palestra em até 3 linhas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10C2A02-B6A0-6C49-B3B3-1DC3A33A6B2E}"/>
              </a:ext>
            </a:extLst>
          </p:cNvPr>
          <p:cNvSpPr txBox="1"/>
          <p:nvPr userDrawn="1"/>
        </p:nvSpPr>
        <p:spPr>
          <a:xfrm>
            <a:off x="1881176" y="2206488"/>
            <a:ext cx="3886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/>
              <a:t>Nome do palestrante: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C4F47176-D0F2-E940-9C76-DB7B36CE53C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48178" y="851197"/>
            <a:ext cx="1632998" cy="788760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ACAB73F1-1AED-544D-B2A6-ED3EEF12A84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620F9058-B951-F64E-BC19-B4EEF336EC1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48177" y="472836"/>
            <a:ext cx="2679933" cy="1005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95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B58653F-B073-1A45-BD62-6044CA6B0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A93BDA9-D275-804B-9C8D-DEF7B773E4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85B4446-293F-3F4A-808E-09DAC8743D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AA0D80-AF09-B346-9774-CD5FE1A6C9B1}" type="datetimeFigureOut">
              <a:rPr lang="pt-BR" smtClean="0"/>
              <a:t>24/06/2019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2B188A3-25E3-2E48-BDC9-2BD8A60E3D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7B68426-B8BF-0D4F-88FC-EBAA383063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1ED72-45A9-1F43-B4C5-7ADB0F3426B4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C58107D9-124A-8540-9A29-756F4E032CD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FF71AAAE-A8E7-E243-B6C3-95FFAB6BBE66}"/>
              </a:ext>
            </a:extLst>
          </p:cNvPr>
          <p:cNvSpPr/>
          <p:nvPr userDrawn="1"/>
        </p:nvSpPr>
        <p:spPr>
          <a:xfrm>
            <a:off x="1712422" y="228600"/>
            <a:ext cx="45719" cy="61929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C2FD5DCE-DF81-4749-B956-5466D16DEC1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97717" y="285099"/>
            <a:ext cx="1392850" cy="52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404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6" r:id="rId2"/>
    <p:sldLayoutId id="214748373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C2CC6CCD-7375-454E-B999-A9927E7267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7A1D17F-A4B9-2243-B702-31D44B94259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63229" y="266196"/>
            <a:ext cx="1404000" cy="52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449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D3237857-1563-A346-9E07-19B3B63882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13576"/>
          <a:stretch/>
        </p:blipFill>
        <p:spPr>
          <a:xfrm>
            <a:off x="0" y="0"/>
            <a:ext cx="9144000" cy="5926975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ABFF9766-6502-9448-BAAA-0A967DE0DA1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53553" y="6145459"/>
            <a:ext cx="7236894" cy="547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960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m 6">
            <a:extLst>
              <a:ext uri="{FF2B5EF4-FFF2-40B4-BE49-F238E27FC236}">
                <a16:creationId xmlns:a16="http://schemas.microsoft.com/office/drawing/2014/main" id="{EAB3B4A6-DBBA-41AD-AF6E-9F84DDC22DE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449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25" b="1" kern="1200">
          <a:solidFill>
            <a:schemeClr val="bg1"/>
          </a:solidFill>
          <a:latin typeface="Verdana" charset="0"/>
          <a:ea typeface="Verdana" charset="0"/>
          <a:cs typeface="Verdana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25" b="1">
          <a:solidFill>
            <a:schemeClr val="bg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25" b="1">
          <a:solidFill>
            <a:schemeClr val="bg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25" b="1">
          <a:solidFill>
            <a:schemeClr val="bg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25" b="1">
          <a:solidFill>
            <a:schemeClr val="bg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3429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6pPr>
      <a:lvl7pPr marL="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7pPr>
      <a:lvl8pPr marL="10287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8pPr>
      <a:lvl9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</a:defRPr>
      </a:lvl9pPr>
    </p:titleStyle>
    <p:bodyStyle>
      <a:lvl1pPr marL="171450" indent="-171450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Imagem 2">
            <a:extLst>
              <a:ext uri="{FF2B5EF4-FFF2-40B4-BE49-F238E27FC236}">
                <a16:creationId xmlns:a16="http://schemas.microsoft.com/office/drawing/2014/main" id="{4896D5BB-E000-43F7-B929-0305D00321D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9207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3429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0287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Espaço Reservado para Conteúdo 5">
            <a:extLst>
              <a:ext uri="{FF2B5EF4-FFF2-40B4-BE49-F238E27FC236}">
                <a16:creationId xmlns:a16="http://schemas.microsoft.com/office/drawing/2014/main" id="{0788FA78-2528-43A4-B0F3-CC1FDB22E443}"/>
              </a:ext>
            </a:extLst>
          </p:cNvPr>
          <p:cNvSpPr txBox="1">
            <a:spLocks/>
          </p:cNvSpPr>
          <p:nvPr/>
        </p:nvSpPr>
        <p:spPr bwMode="auto">
          <a:xfrm>
            <a:off x="862012" y="4348163"/>
            <a:ext cx="3530204" cy="708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</a:pPr>
            <a:r>
              <a:rPr lang="pt-BR" altLang="pt-BR" sz="1350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Regina </a:t>
            </a:r>
            <a:r>
              <a:rPr lang="pt-BR" altLang="pt-BR" sz="1350" dirty="0" err="1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Piellusch</a:t>
            </a:r>
            <a:endParaRPr lang="pt-BR" altLang="pt-BR" sz="1350" dirty="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146" name="Título 6">
            <a:extLst>
              <a:ext uri="{FF2B5EF4-FFF2-40B4-BE49-F238E27FC236}">
                <a16:creationId xmlns:a16="http://schemas.microsoft.com/office/drawing/2014/main" id="{2249049B-5B91-4026-9A7A-7D6731746DD5}"/>
              </a:ext>
            </a:extLst>
          </p:cNvPr>
          <p:cNvSpPr txBox="1">
            <a:spLocks/>
          </p:cNvSpPr>
          <p:nvPr/>
        </p:nvSpPr>
        <p:spPr bwMode="auto">
          <a:xfrm>
            <a:off x="862013" y="3630216"/>
            <a:ext cx="3582591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pt-BR" altLang="pt-BR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RNP – 30 anos de história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sz="quarter" idx="12"/>
          </p:nvPr>
        </p:nvSpPr>
        <p:spPr>
          <a:xfrm>
            <a:off x="1714500" y="1960915"/>
            <a:ext cx="8412163" cy="480131"/>
          </a:xfrm>
        </p:spPr>
        <p:txBody>
          <a:bodyPr/>
          <a:lstStyle/>
          <a:p>
            <a:r>
              <a:rPr lang="pt-BR" sz="2800" dirty="0"/>
              <a:t>Fazer ciência e pesquisa há 30 anos...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9" t="8169" r="12007" b="11652"/>
          <a:stretch/>
        </p:blipFill>
        <p:spPr>
          <a:xfrm>
            <a:off x="1457324" y="2543175"/>
            <a:ext cx="6026401" cy="341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085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sz="quarter" idx="12"/>
          </p:nvPr>
        </p:nvSpPr>
        <p:spPr>
          <a:xfrm>
            <a:off x="731837" y="1940630"/>
            <a:ext cx="8412163" cy="480131"/>
          </a:xfrm>
        </p:spPr>
        <p:txBody>
          <a:bodyPr/>
          <a:lstStyle/>
          <a:p>
            <a:r>
              <a:rPr lang="pt-BR" sz="2800" dirty="0"/>
              <a:t>Dificuldade de trocar informações entre pesquisas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550" y="2441046"/>
            <a:ext cx="6029878" cy="339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991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sz="quarter" idx="12"/>
          </p:nvPr>
        </p:nvSpPr>
        <p:spPr>
          <a:xfrm>
            <a:off x="1657350" y="1940630"/>
            <a:ext cx="8412163" cy="480131"/>
          </a:xfrm>
        </p:spPr>
        <p:txBody>
          <a:bodyPr/>
          <a:lstStyle/>
          <a:p>
            <a:r>
              <a:rPr lang="pt-BR" sz="2800" dirty="0"/>
              <a:t>Muitas pesquisas ficavam paradas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0" y="2504051"/>
            <a:ext cx="5829300" cy="3391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889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sz="quarter" idx="12"/>
          </p:nvPr>
        </p:nvSpPr>
        <p:spPr>
          <a:xfrm>
            <a:off x="-428625" y="1559630"/>
            <a:ext cx="9648825" cy="957698"/>
          </a:xfrm>
        </p:spPr>
        <p:txBody>
          <a:bodyPr/>
          <a:lstStyle/>
          <a:p>
            <a:pPr algn="ctr"/>
            <a:r>
              <a:rPr lang="pt-BR" sz="2800" dirty="0"/>
              <a:t>Em 1989, foi criada a RNP </a:t>
            </a:r>
          </a:p>
          <a:p>
            <a:pPr algn="ctr"/>
            <a:r>
              <a:rPr lang="pt-BR" sz="2800" dirty="0"/>
              <a:t>com apoio de diversos pesquisadores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76" r="2737" b="2190"/>
          <a:stretch/>
        </p:blipFill>
        <p:spPr>
          <a:xfrm>
            <a:off x="1501832" y="2517328"/>
            <a:ext cx="5787909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647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sz="quarter" idx="12"/>
          </p:nvPr>
        </p:nvSpPr>
        <p:spPr>
          <a:xfrm>
            <a:off x="-504825" y="2091619"/>
            <a:ext cx="9648825" cy="480131"/>
          </a:xfrm>
        </p:spPr>
        <p:txBody>
          <a:bodyPr/>
          <a:lstStyle/>
          <a:p>
            <a:pPr algn="ctr"/>
            <a:r>
              <a:rPr lang="pt-BR" sz="2800" dirty="0"/>
              <a:t>Realizações por meio de parcerias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629" y="2571750"/>
            <a:ext cx="6162315" cy="3476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253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sz="quarter" idx="12"/>
          </p:nvPr>
        </p:nvSpPr>
        <p:spPr>
          <a:xfrm>
            <a:off x="504825" y="1576068"/>
            <a:ext cx="8174941" cy="867930"/>
          </a:xfrm>
        </p:spPr>
        <p:txBody>
          <a:bodyPr/>
          <a:lstStyle/>
          <a:p>
            <a:r>
              <a:rPr lang="pt-BR" sz="2800" dirty="0"/>
              <a:t>A RNP tem beneficiado diversas áreas do conhecimento</a:t>
            </a:r>
          </a:p>
        </p:txBody>
      </p:sp>
      <p:pic>
        <p:nvPicPr>
          <p:cNvPr id="1026" name="Picture 2" descr="Resultado de imagem para mÃ£o na ro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525" y="2515370"/>
            <a:ext cx="5192592" cy="4129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6134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450166" y="1425974"/>
            <a:ext cx="85531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/>
              <a:t>O ensino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6708" y="2365017"/>
            <a:ext cx="4696274" cy="2855076"/>
          </a:xfrm>
          <a:prstGeom prst="rect">
            <a:avLst/>
          </a:prstGeom>
        </p:spPr>
      </p:pic>
      <p:pic>
        <p:nvPicPr>
          <p:cNvPr id="3076" name="Picture 4" descr="Resultado de imagem para videoconferencia universidad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27"/>
          <a:stretch/>
        </p:blipFill>
        <p:spPr bwMode="auto">
          <a:xfrm>
            <a:off x="138820" y="2365017"/>
            <a:ext cx="4151826" cy="2857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tângulo 9"/>
          <p:cNvSpPr/>
          <p:nvPr/>
        </p:nvSpPr>
        <p:spPr>
          <a:xfrm>
            <a:off x="1076030" y="5330777"/>
            <a:ext cx="29051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/>
              <a:t>Videoconferência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5834990" y="5270175"/>
            <a:ext cx="29051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 err="1"/>
              <a:t>Videoaula@RNP</a:t>
            </a:r>
            <a:endParaRPr lang="pt-BR" sz="2000" b="1" dirty="0"/>
          </a:p>
        </p:txBody>
      </p:sp>
    </p:spTree>
    <p:extLst>
      <p:ext uri="{BB962C8B-B14F-4D97-AF65-F5344CB8AC3E}">
        <p14:creationId xmlns:p14="http://schemas.microsoft.com/office/powerpoint/2010/main" val="24325537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450166" y="1425974"/>
            <a:ext cx="85531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/>
              <a:t>A pesquisa</a:t>
            </a:r>
          </a:p>
        </p:txBody>
      </p:sp>
      <p:pic>
        <p:nvPicPr>
          <p:cNvPr id="2050" name="Picture 2" descr="Resultado de imagem para rnp pesquisa telescopi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667" y="2243000"/>
            <a:ext cx="4754050" cy="1901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6391275" y="4948651"/>
            <a:ext cx="290512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/>
              <a:t>Santos Dumont – Maior computador da América Latina - Petrópolis (RJ)</a:t>
            </a:r>
          </a:p>
        </p:txBody>
      </p:sp>
      <p:pic>
        <p:nvPicPr>
          <p:cNvPr id="2052" name="Picture 4" descr="Resultado de imagem para computador santos dumon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667" y="4539895"/>
            <a:ext cx="4754050" cy="2090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391275" y="2692654"/>
            <a:ext cx="290512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/>
              <a:t>LSST – Telescópio com a maior câmera digital do mundo - Chile</a:t>
            </a:r>
          </a:p>
        </p:txBody>
      </p:sp>
    </p:spTree>
    <p:extLst>
      <p:ext uri="{BB962C8B-B14F-4D97-AF65-F5344CB8AC3E}">
        <p14:creationId xmlns:p14="http://schemas.microsoft.com/office/powerpoint/2010/main" val="11794365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355859" y="1398141"/>
            <a:ext cx="85531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/>
              <a:t>A saúde</a:t>
            </a:r>
          </a:p>
        </p:txBody>
      </p:sp>
      <p:pic>
        <p:nvPicPr>
          <p:cNvPr id="13" name="Imagem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70"/>
          <a:stretch/>
        </p:blipFill>
        <p:spPr bwMode="auto">
          <a:xfrm>
            <a:off x="4915926" y="2518117"/>
            <a:ext cx="3916740" cy="2532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 descr="Resultado de imagem para rute videoconferenci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45" y="2518117"/>
            <a:ext cx="4331996" cy="2551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Resultado de imagem para rute telessaud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7413" y="5225300"/>
            <a:ext cx="3707818" cy="139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51653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450166" y="1425974"/>
            <a:ext cx="85531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/>
              <a:t>A cultura</a:t>
            </a:r>
          </a:p>
        </p:txBody>
      </p:sp>
      <p:pic>
        <p:nvPicPr>
          <p:cNvPr id="4098" name="Picture 2" descr="Resultado de imagem para Cinemas em re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068" y="5184196"/>
            <a:ext cx="1683434" cy="991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Resultado de imagem para Cinemas em red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51" y="2416483"/>
            <a:ext cx="4281268" cy="2408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Resultado de imagem para mast sao cristovao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24"/>
          <a:stretch/>
        </p:blipFill>
        <p:spPr bwMode="auto">
          <a:xfrm>
            <a:off x="4726744" y="2405575"/>
            <a:ext cx="4075926" cy="241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tângulo 8"/>
          <p:cNvSpPr/>
          <p:nvPr/>
        </p:nvSpPr>
        <p:spPr>
          <a:xfrm>
            <a:off x="5247249" y="5356788"/>
            <a:ext cx="32355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MAST – Museu de Astronomia e Ciências Afins – Rio de Janeiro</a:t>
            </a:r>
          </a:p>
        </p:txBody>
      </p:sp>
    </p:spTree>
    <p:extLst>
      <p:ext uri="{BB962C8B-B14F-4D97-AF65-F5344CB8AC3E}">
        <p14:creationId xmlns:p14="http://schemas.microsoft.com/office/powerpoint/2010/main" val="22866465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841B3DDE-B336-8549-9D2B-DEE392368C0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995488" y="398490"/>
            <a:ext cx="5810250" cy="341341"/>
          </a:xfrm>
        </p:spPr>
        <p:txBody>
          <a:bodyPr/>
          <a:lstStyle/>
          <a:p>
            <a:r>
              <a:rPr lang="pt-BR" dirty="0"/>
              <a:t>Dias atuais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604912" y="1308294"/>
            <a:ext cx="784977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BR" sz="2800" b="1" dirty="0"/>
          </a:p>
          <a:p>
            <a:pPr algn="ctr"/>
            <a:r>
              <a:rPr lang="pt-BR" sz="2800" b="1" dirty="0"/>
              <a:t>Não fizemos nada sozinhos! </a:t>
            </a:r>
          </a:p>
          <a:p>
            <a:pPr algn="ctr"/>
            <a:endParaRPr lang="pt-BR" sz="2800" b="1" dirty="0"/>
          </a:p>
          <a:p>
            <a:pPr algn="ctr"/>
            <a:endParaRPr lang="pt-BR" sz="2800" b="1" dirty="0"/>
          </a:p>
          <a:p>
            <a:pPr algn="ctr"/>
            <a:endParaRPr lang="pt-BR" sz="2800" b="1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7798" y="2546252"/>
            <a:ext cx="5554508" cy="4100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4283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841B3DDE-B336-8549-9D2B-DEE392368C0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995488" y="398490"/>
            <a:ext cx="5810250" cy="341341"/>
          </a:xfrm>
        </p:spPr>
        <p:txBody>
          <a:bodyPr/>
          <a:lstStyle/>
          <a:p>
            <a:r>
              <a:rPr lang="pt-BR" dirty="0"/>
              <a:t>Evolução da rede Ipê</a:t>
            </a:r>
          </a:p>
        </p:txBody>
      </p:sp>
      <p:pic>
        <p:nvPicPr>
          <p:cNvPr id="2" name="Rede Ipê #30AnosRNP - final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343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ítulo 1">
            <a:extLst>
              <a:ext uri="{FF2B5EF4-FFF2-40B4-BE49-F238E27FC236}">
                <a16:creationId xmlns:a16="http://schemas.microsoft.com/office/drawing/2014/main" id="{8D8D03A3-4BEF-49B4-937B-DFE738D97C4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3438" y="3656410"/>
            <a:ext cx="2917031" cy="52030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r>
              <a:rPr lang="pt-BR" altLang="pt-BR" sz="15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Obrigada!</a:t>
            </a:r>
          </a:p>
        </p:txBody>
      </p:sp>
      <p:sp>
        <p:nvSpPr>
          <p:cNvPr id="10242" name="Espaço Reservado para Conteúdo 2">
            <a:extLst>
              <a:ext uri="{FF2B5EF4-FFF2-40B4-BE49-F238E27FC236}">
                <a16:creationId xmlns:a16="http://schemas.microsoft.com/office/drawing/2014/main" id="{40E88B07-4E24-450B-A3CF-E70FA6B756D3}"/>
              </a:ext>
            </a:extLst>
          </p:cNvPr>
          <p:cNvSpPr>
            <a:spLocks noGrp="1"/>
          </p:cNvSpPr>
          <p:nvPr>
            <p:ph sz="quarter" idx="10"/>
          </p:nvPr>
        </p:nvSpPr>
        <p:spPr bwMode="auto">
          <a:xfrm>
            <a:off x="833438" y="4171950"/>
            <a:ext cx="2917031" cy="3476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r>
              <a:rPr lang="pt-BR" altLang="pt-BR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Regina </a:t>
            </a:r>
            <a:r>
              <a:rPr lang="pt-BR" altLang="pt-BR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Piellusch</a:t>
            </a:r>
            <a:endParaRPr lang="pt-BR" altLang="pt-BR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243" name="Espaço Reservado para Conteúdo 3">
            <a:extLst>
              <a:ext uri="{FF2B5EF4-FFF2-40B4-BE49-F238E27FC236}">
                <a16:creationId xmlns:a16="http://schemas.microsoft.com/office/drawing/2014/main" id="{1E56FC3B-62A3-4E62-9528-36F3B78DC8A6}"/>
              </a:ext>
            </a:extLst>
          </p:cNvPr>
          <p:cNvSpPr>
            <a:spLocks noGrp="1"/>
          </p:cNvSpPr>
          <p:nvPr>
            <p:ph sz="quarter" idx="11"/>
          </p:nvPr>
        </p:nvSpPr>
        <p:spPr bwMode="auto">
          <a:xfrm>
            <a:off x="833438" y="4588669"/>
            <a:ext cx="2917031" cy="34885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r>
              <a:rPr lang="pt-BR" altLang="pt-BR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Contato: grc@rnp.br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AP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Master Cap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Encerrament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2458</TotalTime>
  <Words>509</Words>
  <Application>Microsoft Office PowerPoint</Application>
  <PresentationFormat>Apresentação na tela (4:3)</PresentationFormat>
  <Paragraphs>52</Paragraphs>
  <Slides>14</Slides>
  <Notes>12</Notes>
  <HiddenSlides>0</HiddenSlides>
  <MMClips>1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6</vt:i4>
      </vt:variant>
      <vt:variant>
        <vt:lpstr>Títulos de slides</vt:lpstr>
      </vt:variant>
      <vt:variant>
        <vt:i4>14</vt:i4>
      </vt:variant>
    </vt:vector>
  </HeadingPairs>
  <TitlesOfParts>
    <vt:vector size="24" baseType="lpstr">
      <vt:lpstr>Arial</vt:lpstr>
      <vt:lpstr>Calibri</vt:lpstr>
      <vt:lpstr>Calibri Light</vt:lpstr>
      <vt:lpstr>Verdana</vt:lpstr>
      <vt:lpstr>CAPA</vt:lpstr>
      <vt:lpstr>1_Personalizar design</vt:lpstr>
      <vt:lpstr>2_Personalizar design</vt:lpstr>
      <vt:lpstr>Personalizar design</vt:lpstr>
      <vt:lpstr>Master Capa</vt:lpstr>
      <vt:lpstr>Encerramento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Obrigada!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WTR PoP MG 2019</dc:title>
  <dc:creator>Usuário do Microsoft Office</dc:creator>
  <cp:lastModifiedBy>Bia Zoss</cp:lastModifiedBy>
  <cp:revision>180</cp:revision>
  <dcterms:created xsi:type="dcterms:W3CDTF">2018-03-07T20:10:48Z</dcterms:created>
  <dcterms:modified xsi:type="dcterms:W3CDTF">2019-06-24T23:35:26Z</dcterms:modified>
</cp:coreProperties>
</file>